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 autoAdjust="0"/>
    <p:restoredTop sz="94705" autoAdjust="0"/>
  </p:normalViewPr>
  <p:slideViewPr>
    <p:cSldViewPr>
      <p:cViewPr varScale="1">
        <p:scale>
          <a:sx n="105" d="100"/>
          <a:sy n="105" d="100"/>
        </p:scale>
        <p:origin x="-4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231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E2CBF-D13C-4F60-99C7-15D8111D8E10}" type="datetimeFigureOut">
              <a:rPr lang="en-GB" smtClean="0"/>
              <a:t>29/07/2010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3E9C5-6181-4EE4-A59A-297E2D4EFC5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2115667"/>
          </a:xfrm>
        </p:spPr>
        <p:txBody>
          <a:bodyPr>
            <a:noAutofit/>
          </a:bodyPr>
          <a:lstStyle>
            <a:lvl1pPr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A77B1C7A-E476-4F94-ABAF-1BB4ED27690C}" type="datetimeFigureOut">
              <a:rPr lang="en-GB" smtClean="0"/>
              <a:pPr/>
              <a:t>29/07/2010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96982983-0BDA-4AE8-AEEC-6F306089353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r>
              <a:rPr lang="en-GB" dirty="0" smtClean="0"/>
              <a:t>Sub-head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Edit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65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Title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Picsel Technologies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</dc:creator>
  <cp:lastModifiedBy>Roger</cp:lastModifiedBy>
  <cp:revision>6</cp:revision>
  <dcterms:created xsi:type="dcterms:W3CDTF">2010-07-16T12:47:08Z</dcterms:created>
  <dcterms:modified xsi:type="dcterms:W3CDTF">2010-07-29T12:46:57Z</dcterms:modified>
</cp:coreProperties>
</file>